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7"/>
  </p:notes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5957"/>
  </p:normalViewPr>
  <p:slideViewPr>
    <p:cSldViewPr snapToGrid="0" snapToObjects="1">
      <p:cViewPr varScale="1">
        <p:scale>
          <a:sx n="84" d="100"/>
          <a:sy n="84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3A60E-422F-0645-86D6-845FC7F4EBB9}" type="datetimeFigureOut">
              <a:rPr lang="en-US" smtClean="0"/>
              <a:t>5/9/22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04E9E0-E767-2B44-A81A-AA7864069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715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– determine which flights might need greater attention to facilitate to process of departure and arrival</a:t>
            </a:r>
          </a:p>
          <a:p>
            <a:r>
              <a:rPr lang="en-US" dirty="0"/>
              <a:t>Why – which aspects of the arrival and departure process have been over-looked and where resources should be allocated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4E9E0-E767-2B44-A81A-AA7864069A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72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FontTx/>
              <a:buNone/>
            </a:pPr>
            <a:r>
              <a:rPr lang="en-US" dirty="0"/>
              <a:t>Cargo – miss delivery deadlines</a:t>
            </a:r>
          </a:p>
          <a:p>
            <a:pPr lvl="0">
              <a:buFontTx/>
              <a:buNone/>
            </a:pPr>
            <a:r>
              <a:rPr lang="en-US" dirty="0"/>
              <a:t>Passengers – miss connecting flights and personal engagements</a:t>
            </a:r>
          </a:p>
          <a:p>
            <a:pPr lvl="0">
              <a:buFontTx/>
              <a:buNone/>
            </a:pPr>
            <a:r>
              <a:rPr lang="en-US" dirty="0"/>
              <a:t>Airport – loss of revenue as flights are delayed and eventually cancelled, snow-ball effect – can’t fill the other planes until current plane is done. Can’t do that if it hasn’t landed yet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Airliner -  Creates negative attitude towards airline when reputation means everything in todays social media environment</a:t>
            </a:r>
          </a:p>
          <a:p>
            <a:pPr lvl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4E9E0-E767-2B44-A81A-AA7864069A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57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Flight specific – is the issue due to airlines or airports? Both?</a:t>
            </a:r>
          </a:p>
          <a:p>
            <a:endParaRPr lang="en-US" dirty="0"/>
          </a:p>
          <a:p>
            <a:r>
              <a:rPr lang="en-US" dirty="0"/>
              <a:t>Passenger specific – how did the number of passengers affect flight delays, are they the problem? Or is the between more passengers and a larger plan mean it take longer to get the aircraft up and running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4E9E0-E767-2B44-A81A-AA7864069A0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480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695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779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47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222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387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745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86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88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5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431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853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176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hite and one yellow paper airplane on a blackboard">
            <a:extLst>
              <a:ext uri="{FF2B5EF4-FFF2-40B4-BE49-F238E27FC236}">
                <a16:creationId xmlns:a16="http://schemas.microsoft.com/office/drawing/2014/main" id="{266CE431-696B-CCCD-59A5-6B086118B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1" b="13349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7BE704-DEDA-4676-C6E3-6929941F2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277" y="1475234"/>
            <a:ext cx="3214307" cy="2901694"/>
          </a:xfrm>
        </p:spPr>
        <p:txBody>
          <a:bodyPr anchor="ctr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Why Haven’t We Left Yet?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FB0AD2-82BF-AEB7-4E63-92F7719AA3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8610" y="4608576"/>
            <a:ext cx="3205640" cy="774186"/>
          </a:xfrm>
        </p:spPr>
        <p:txBody>
          <a:bodyPr anchor="t">
            <a:normAutofit fontScale="85000" lnSpcReduction="20000"/>
          </a:bodyPr>
          <a:lstStyle/>
          <a:p>
            <a:r>
              <a:rPr lang="en-US" sz="2000" dirty="0"/>
              <a:t>Lee Santos</a:t>
            </a:r>
          </a:p>
          <a:p>
            <a:r>
              <a:rPr lang="en-US" sz="2000" dirty="0"/>
              <a:t>George </a:t>
            </a:r>
            <a:r>
              <a:rPr lang="en-US" sz="2000" dirty="0" err="1"/>
              <a:t>Athitakis</a:t>
            </a:r>
            <a:endParaRPr lang="en-US" sz="2000" dirty="0"/>
          </a:p>
        </p:txBody>
      </p:sp>
      <p:cxnSp>
        <p:nvCxnSpPr>
          <p:cNvPr id="13" name="!!Straight Connector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950" y="4508519"/>
            <a:ext cx="3108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239D8CC-16F4-4B2B-80F0-203C56D0D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5226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couple of men sleeping on a bench&#10;&#10;Description automatically generated with medium confidence">
            <a:extLst>
              <a:ext uri="{FF2B5EF4-FFF2-40B4-BE49-F238E27FC236}">
                <a16:creationId xmlns:a16="http://schemas.microsoft.com/office/drawing/2014/main" id="{DB4CDA0F-8450-4AB4-FC35-DB5B232178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12768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9" name="Rectangle 11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A2B69-21E7-309F-07C2-7E8B92FAD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300" dirty="0">
                <a:solidFill>
                  <a:schemeClr val="tx1"/>
                </a:solidFill>
              </a:rPr>
              <a:t>What are we looking for?</a:t>
            </a:r>
          </a:p>
        </p:txBody>
      </p:sp>
      <p:cxnSp>
        <p:nvCxnSpPr>
          <p:cNvPr id="20" name="Straight Connector 13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8D7F2-BE31-3794-A8D4-D45AF0FF5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</a:rPr>
              <a:t> Which flights will be delayed?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</a:rPr>
              <a:t> Why are they delayed?</a:t>
            </a:r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88859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n airplane wing in the sky&#10;&#10;Description automatically generated with medium confidence">
            <a:extLst>
              <a:ext uri="{FF2B5EF4-FFF2-40B4-BE49-F238E27FC236}">
                <a16:creationId xmlns:a16="http://schemas.microsoft.com/office/drawing/2014/main" id="{F1E0CE4E-4037-81E4-CADD-F271B5256F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10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B9384E-1389-9C2D-ECB0-A38CB3BB9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Why should we care?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201C0-47E2-397D-A87D-31891436D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600">
                <a:solidFill>
                  <a:schemeClr val="tx1"/>
                </a:solidFill>
              </a:rPr>
              <a:t> Delayed Flights are an issue to all stakeholders in the air transit industry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>
                <a:solidFill>
                  <a:schemeClr val="tx1"/>
                </a:solidFill>
              </a:rPr>
              <a:t> Cargo and freight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>
                <a:solidFill>
                  <a:schemeClr val="tx1"/>
                </a:solidFill>
              </a:rPr>
              <a:t> Passengers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>
                <a:solidFill>
                  <a:schemeClr val="tx1"/>
                </a:solidFill>
              </a:rPr>
              <a:t> Airport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>
                <a:solidFill>
                  <a:schemeClr val="tx1"/>
                </a:solidFill>
              </a:rPr>
              <a:t> Airline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1002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2C56B9EB-5F4C-A243-4ACE-3E852959CA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16645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4AC739-92A8-3AF0-3319-811B13FB6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Who’s to blame?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D58E-5C3B-F6CC-5B2A-25559D3D7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</a:rPr>
              <a:t> Flight specific information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</a:rPr>
              <a:t> Which airlines are the biggest offenders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</a:rPr>
              <a:t> Which airports have the largest delays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</a:rPr>
              <a:t> Passenger specific information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7094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36676-CEEE-5976-5C19-78787446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76B6C-EF06-1300-2E46-C4B66B3CB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9326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RegularSeed_2SEEDS">
      <a:dk1>
        <a:srgbClr val="000000"/>
      </a:dk1>
      <a:lt1>
        <a:srgbClr val="FFFFFF"/>
      </a:lt1>
      <a:dk2>
        <a:srgbClr val="1B2F30"/>
      </a:dk2>
      <a:lt2>
        <a:srgbClr val="F0F1F3"/>
      </a:lt2>
      <a:accent1>
        <a:srgbClr val="B8A014"/>
      </a:accent1>
      <a:accent2>
        <a:srgbClr val="E77C29"/>
      </a:accent2>
      <a:accent3>
        <a:srgbClr val="87AE1F"/>
      </a:accent3>
      <a:accent4>
        <a:srgbClr val="176ED5"/>
      </a:accent4>
      <a:accent5>
        <a:srgbClr val="383FE8"/>
      </a:accent5>
      <a:accent6>
        <a:srgbClr val="6521D7"/>
      </a:accent6>
      <a:hlink>
        <a:srgbClr val="3F52BF"/>
      </a:hlink>
      <a:folHlink>
        <a:srgbClr val="7F7F7F"/>
      </a:folHlink>
    </a:clrScheme>
    <a:fontScheme name="Retrospect">
      <a:majorFont>
        <a:latin typeface="Tw Cen M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240</Words>
  <Application>Microsoft Macintosh PowerPoint</Application>
  <PresentationFormat>Widescreen</PresentationFormat>
  <Paragraphs>29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Courier New</vt:lpstr>
      <vt:lpstr>Tw Cen MT</vt:lpstr>
      <vt:lpstr>RetrospectVTI</vt:lpstr>
      <vt:lpstr>Why Haven’t We Left Yet? </vt:lpstr>
      <vt:lpstr>What are we looking for?</vt:lpstr>
      <vt:lpstr>Why should we care?</vt:lpstr>
      <vt:lpstr>Who’s to blame?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Haven’t We Left Yet? </dc:title>
  <dc:creator>George A</dc:creator>
  <cp:lastModifiedBy>George A</cp:lastModifiedBy>
  <cp:revision>1</cp:revision>
  <dcterms:created xsi:type="dcterms:W3CDTF">2022-05-10T03:28:23Z</dcterms:created>
  <dcterms:modified xsi:type="dcterms:W3CDTF">2022-05-10T06:50:18Z</dcterms:modified>
</cp:coreProperties>
</file>

<file path=docProps/thumbnail.jpeg>
</file>